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438912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0" y="-672"/>
      </p:cViewPr>
      <p:guideLst>
        <p:guide orient="horz" pos="5184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0" y="4462272"/>
            <a:ext cx="3072384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438912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8229600"/>
            <a:ext cx="3072384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2901698"/>
            <a:ext cx="621792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7920" y="2926079"/>
            <a:ext cx="2487168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5852161"/>
            <a:ext cx="3072384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438912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0" y="8184643"/>
            <a:ext cx="2999232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9440" y="3608833"/>
            <a:ext cx="2999232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583680" y="5852160"/>
            <a:ext cx="149961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2311360" y="5852160"/>
            <a:ext cx="149961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3680" y="6766560"/>
            <a:ext cx="149961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311360" y="6766560"/>
            <a:ext cx="149961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1" y="5669284"/>
            <a:ext cx="15003783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5661965"/>
            <a:ext cx="15011400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8" y="4023360"/>
            <a:ext cx="13533115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8" y="5462016"/>
            <a:ext cx="13533115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583680" y="4023360"/>
            <a:ext cx="1572768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7022593" y="4433012"/>
            <a:ext cx="14835225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0" y="4023360"/>
            <a:ext cx="1353312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5200" y="4572000"/>
            <a:ext cx="1426464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0" y="5464454"/>
            <a:ext cx="1353312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38912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0" y="3108960"/>
            <a:ext cx="3072384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0" y="4937761"/>
            <a:ext cx="3072384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463040" y="15255241"/>
            <a:ext cx="1024128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4264640" y="15255241"/>
            <a:ext cx="1536192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2040576" y="15274139"/>
            <a:ext cx="1024128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609600"/>
            <a:ext cx="415544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90023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37046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84067" y="4800600"/>
            <a:ext cx="93133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845404"/>
            <a:ext cx="406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2217004"/>
            <a:ext cx="40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131404"/>
            <a:ext cx="40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3267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3267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3267" y="9712405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3267" y="10434936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24333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24333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24333" y="9712405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24333" y="10434936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24333" y="12993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24333" y="13716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30289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330289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77312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77312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10</cp:revision>
  <dcterms:created xsi:type="dcterms:W3CDTF">2011-10-03T19:50:19Z</dcterms:created>
  <dcterms:modified xsi:type="dcterms:W3CDTF">2011-10-17T20:00:34Z</dcterms:modified>
</cp:coreProperties>
</file>